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65" r:id="rId2"/>
    <p:sldId id="366" r:id="rId3"/>
    <p:sldId id="367" r:id="rId4"/>
    <p:sldId id="368" r:id="rId5"/>
    <p:sldId id="369" r:id="rId6"/>
    <p:sldId id="370" r:id="rId7"/>
    <p:sldId id="371" r:id="rId8"/>
    <p:sldId id="372" r:id="rId9"/>
    <p:sldId id="373" r:id="rId10"/>
    <p:sldId id="374" r:id="rId11"/>
    <p:sldId id="375" r:id="rId12"/>
    <p:sldId id="376" r:id="rId13"/>
    <p:sldId id="377" r:id="rId14"/>
    <p:sldId id="378" r:id="rId15"/>
    <p:sldId id="379" r:id="rId16"/>
    <p:sldId id="380" r:id="rId17"/>
    <p:sldId id="381" r:id="rId18"/>
    <p:sldId id="382" r:id="rId19"/>
    <p:sldId id="384" r:id="rId20"/>
    <p:sldId id="385" r:id="rId21"/>
    <p:sldId id="386" r:id="rId22"/>
    <p:sldId id="387" r:id="rId23"/>
    <p:sldId id="388" r:id="rId24"/>
    <p:sldId id="389" r:id="rId25"/>
    <p:sldId id="390" r:id="rId26"/>
    <p:sldId id="391" r:id="rId27"/>
    <p:sldId id="392" r:id="rId28"/>
    <p:sldId id="393" r:id="rId29"/>
    <p:sldId id="394" r:id="rId30"/>
    <p:sldId id="395" r:id="rId31"/>
    <p:sldId id="396" r:id="rId32"/>
    <p:sldId id="397" r:id="rId33"/>
    <p:sldId id="398" r:id="rId34"/>
    <p:sldId id="399" r:id="rId35"/>
    <p:sldId id="400" r:id="rId36"/>
    <p:sldId id="401" r:id="rId37"/>
    <p:sldId id="402" r:id="rId38"/>
    <p:sldId id="403" r:id="rId39"/>
    <p:sldId id="404" r:id="rId40"/>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58"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LIFE OF CHRIST</a:t>
            </a:r>
          </a:p>
          <a:p>
            <a:pPr algn="ctr"/>
            <a:r>
              <a:rPr lang="en-US" dirty="0"/>
              <a:t>PART 19</a:t>
            </a:r>
          </a:p>
        </p:txBody>
      </p:sp>
    </p:spTree>
    <p:extLst>
      <p:ext uri="{BB962C8B-B14F-4D97-AF65-F5344CB8AC3E}">
        <p14:creationId xmlns:p14="http://schemas.microsoft.com/office/powerpoint/2010/main" val="4046978644"/>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baseline="30000" dirty="0"/>
              <a:t>18</a:t>
            </a:r>
            <a:r>
              <a:rPr lang="en-US" dirty="0"/>
              <a:t> "And I also say to you that you are Peter, and on this rock I will build My church, and the gates of Hades shall not prevail against it.  </a:t>
            </a:r>
            <a:r>
              <a:rPr lang="en-US" baseline="30000" dirty="0"/>
              <a:t>19</a:t>
            </a:r>
            <a:r>
              <a:rPr lang="en-US" dirty="0"/>
              <a:t> "And I will give you the keys of the kingdom of heaven, and whatever you bind on earth will be bound in heaven, and whatever you loose on earth will be loosed in heaven."</a:t>
            </a:r>
            <a:endParaRPr lang="en-US" dirty="0"/>
          </a:p>
        </p:txBody>
      </p:sp>
    </p:spTree>
    <p:extLst>
      <p:ext uri="{BB962C8B-B14F-4D97-AF65-F5344CB8AC3E}">
        <p14:creationId xmlns:p14="http://schemas.microsoft.com/office/powerpoint/2010/main" val="3373535937"/>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smtClean="0"/>
              <a:t>2. Andrew </a:t>
            </a:r>
            <a:endParaRPr lang="en-US" dirty="0"/>
          </a:p>
        </p:txBody>
      </p:sp>
    </p:spTree>
    <p:extLst>
      <p:ext uri="{BB962C8B-B14F-4D97-AF65-F5344CB8AC3E}">
        <p14:creationId xmlns:p14="http://schemas.microsoft.com/office/powerpoint/2010/main" val="3179834926"/>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At the feeding of the 5000, Andrew was the one who brought Jesus’ attention to the lad who had the loaves and fish (Jn. 6:5-9), and he was involved in bringing a request from some Greeks who wanted to speak with Jesus (Jn. 12:20). Finally, he was there with the inner circle when they were asking Jesus about the destruction of Jerusalem (Mk.13:3-4). </a:t>
            </a:r>
          </a:p>
        </p:txBody>
      </p:sp>
    </p:spTree>
    <p:extLst>
      <p:ext uri="{BB962C8B-B14F-4D97-AF65-F5344CB8AC3E}">
        <p14:creationId xmlns:p14="http://schemas.microsoft.com/office/powerpoint/2010/main" val="4034305582"/>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smtClean="0"/>
              <a:t>3. James </a:t>
            </a:r>
            <a:r>
              <a:rPr lang="en-US" dirty="0"/>
              <a:t>the son of Zebedee</a:t>
            </a:r>
            <a:endParaRPr lang="en-US" dirty="0"/>
          </a:p>
        </p:txBody>
      </p:sp>
    </p:spTree>
    <p:extLst>
      <p:ext uri="{BB962C8B-B14F-4D97-AF65-F5344CB8AC3E}">
        <p14:creationId xmlns:p14="http://schemas.microsoft.com/office/powerpoint/2010/main" val="3712608371"/>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Mark 3:17 James the </a:t>
            </a:r>
            <a:r>
              <a:rPr lang="en-US" i="1" dirty="0"/>
              <a:t>son </a:t>
            </a:r>
            <a:r>
              <a:rPr lang="en-US" dirty="0"/>
              <a:t>of Zebedee and John the brother of James, to whom He gave the name </a:t>
            </a:r>
            <a:r>
              <a:rPr lang="en-US" dirty="0" err="1"/>
              <a:t>Boanerges</a:t>
            </a:r>
            <a:r>
              <a:rPr lang="en-US" dirty="0"/>
              <a:t>, that is, "Sons of Thunder";</a:t>
            </a:r>
          </a:p>
        </p:txBody>
      </p:sp>
    </p:spTree>
    <p:extLst>
      <p:ext uri="{BB962C8B-B14F-4D97-AF65-F5344CB8AC3E}">
        <p14:creationId xmlns:p14="http://schemas.microsoft.com/office/powerpoint/2010/main" val="3495324308"/>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According to Thayer </a:t>
            </a:r>
            <a:r>
              <a:rPr lang="en-US" dirty="0" err="1"/>
              <a:t>Boanerges</a:t>
            </a:r>
            <a:r>
              <a:rPr lang="en-US" dirty="0"/>
              <a:t>: “denote fiery and destructive zeal that may be likened to a thunderstorm.” </a:t>
            </a:r>
            <a:endParaRPr lang="en-US" dirty="0"/>
          </a:p>
        </p:txBody>
      </p:sp>
    </p:spTree>
    <p:extLst>
      <p:ext uri="{BB962C8B-B14F-4D97-AF65-F5344CB8AC3E}">
        <p14:creationId xmlns:p14="http://schemas.microsoft.com/office/powerpoint/2010/main" val="3125399967"/>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Luke 9:51 Now it came to pass, when the time had come for Him to be received up, that He steadfastly set His face to go to Jerusalem,  </a:t>
            </a:r>
            <a:r>
              <a:rPr lang="en-US" baseline="30000" dirty="0"/>
              <a:t>52</a:t>
            </a:r>
            <a:r>
              <a:rPr lang="en-US" dirty="0"/>
              <a:t> and sent messengers before His face. And as they went, they entered a village of the Samaritans, to prepare for Him.  </a:t>
            </a:r>
            <a:r>
              <a:rPr lang="en-US" baseline="30000" dirty="0"/>
              <a:t>53</a:t>
            </a:r>
            <a:r>
              <a:rPr lang="en-US" dirty="0"/>
              <a:t> But they did not receive Him, because His face was </a:t>
            </a:r>
            <a:r>
              <a:rPr lang="en-US" i="1" dirty="0"/>
              <a:t>set </a:t>
            </a:r>
            <a:r>
              <a:rPr lang="en-US" dirty="0"/>
              <a:t>for the journey to Jerusalem.  </a:t>
            </a:r>
            <a:r>
              <a:rPr lang="en-US" baseline="30000" dirty="0"/>
              <a:t>54</a:t>
            </a:r>
            <a:r>
              <a:rPr lang="en-US" dirty="0"/>
              <a:t> And when His disciples James and John saw </a:t>
            </a:r>
            <a:r>
              <a:rPr lang="en-US" i="1" dirty="0"/>
              <a:t>this, </a:t>
            </a:r>
            <a:r>
              <a:rPr lang="en-US" dirty="0"/>
              <a:t>they said, "Lord, do You want us to command fire to come down from heaven and consume them, just as Elijah </a:t>
            </a:r>
            <a:r>
              <a:rPr lang="en-US" dirty="0" smtClean="0"/>
              <a:t>did?"</a:t>
            </a:r>
            <a:endParaRPr lang="en-US" dirty="0"/>
          </a:p>
        </p:txBody>
      </p:sp>
    </p:spTree>
    <p:extLst>
      <p:ext uri="{BB962C8B-B14F-4D97-AF65-F5344CB8AC3E}">
        <p14:creationId xmlns:p14="http://schemas.microsoft.com/office/powerpoint/2010/main" val="66263873"/>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baseline="30000" dirty="0"/>
              <a:t>55</a:t>
            </a:r>
            <a:r>
              <a:rPr lang="en-US" dirty="0"/>
              <a:t> But He turned and rebuked them, and said, "You do not know what manner of spirit you are of.  </a:t>
            </a:r>
            <a:r>
              <a:rPr lang="en-US" baseline="30000" dirty="0"/>
              <a:t>56</a:t>
            </a:r>
            <a:r>
              <a:rPr lang="en-US" dirty="0"/>
              <a:t> "For the Son of Man did not come to destroy men's lives but to save </a:t>
            </a:r>
            <a:r>
              <a:rPr lang="en-US" i="1" dirty="0"/>
              <a:t>them." </a:t>
            </a:r>
            <a:r>
              <a:rPr lang="en-US" dirty="0"/>
              <a:t>And they went to another village.</a:t>
            </a:r>
            <a:endParaRPr lang="en-US" dirty="0"/>
          </a:p>
        </p:txBody>
      </p:sp>
    </p:spTree>
    <p:extLst>
      <p:ext uri="{BB962C8B-B14F-4D97-AF65-F5344CB8AC3E}">
        <p14:creationId xmlns:p14="http://schemas.microsoft.com/office/powerpoint/2010/main" val="3457339066"/>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smtClean="0"/>
              <a:t>4. John</a:t>
            </a:r>
            <a:endParaRPr lang="en-US" dirty="0"/>
          </a:p>
        </p:txBody>
      </p:sp>
    </p:spTree>
    <p:extLst>
      <p:ext uri="{BB962C8B-B14F-4D97-AF65-F5344CB8AC3E}">
        <p14:creationId xmlns:p14="http://schemas.microsoft.com/office/powerpoint/2010/main" val="2985418575"/>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smtClean="0"/>
              <a:t>5. Philip</a:t>
            </a:r>
            <a:endParaRPr lang="en-US" dirty="0"/>
          </a:p>
        </p:txBody>
      </p:sp>
    </p:spTree>
    <p:extLst>
      <p:ext uri="{BB962C8B-B14F-4D97-AF65-F5344CB8AC3E}">
        <p14:creationId xmlns:p14="http://schemas.microsoft.com/office/powerpoint/2010/main" val="607305267"/>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4:24 Then His fame went throughout all Syria; and they brought to Him all sick people who were afflicted with various diseases and torments, and those who were demon-possessed, epileptics, and paralytics; and He healed them.  25 Great multitudes followed Him -- from Galilee, and from Decapolis, Jerusalem, Judea, and beyond the Jordan.</a:t>
            </a:r>
          </a:p>
        </p:txBody>
      </p:sp>
    </p:spTree>
    <p:extLst>
      <p:ext uri="{BB962C8B-B14F-4D97-AF65-F5344CB8AC3E}">
        <p14:creationId xmlns:p14="http://schemas.microsoft.com/office/powerpoint/2010/main" val="812385944"/>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1:45 Philip found Nathanael and said to him, "We have found Him of whom Moses in the law, and also the prophets, wrote -- Jesus of Nazareth, the son of Joseph."</a:t>
            </a:r>
          </a:p>
        </p:txBody>
      </p:sp>
    </p:spTree>
    <p:extLst>
      <p:ext uri="{BB962C8B-B14F-4D97-AF65-F5344CB8AC3E}">
        <p14:creationId xmlns:p14="http://schemas.microsoft.com/office/powerpoint/2010/main" val="3467124338"/>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6:5  Then Jesus lifted up </a:t>
            </a:r>
            <a:r>
              <a:rPr lang="en-US" i="1" dirty="0"/>
              <a:t>His </a:t>
            </a:r>
            <a:r>
              <a:rPr lang="en-US" dirty="0"/>
              <a:t>eyes, and seeing a great multitude coming toward Him, He said to Philip, "Where shall we buy bread, that these may eat?"  </a:t>
            </a:r>
            <a:r>
              <a:rPr lang="en-US" baseline="30000" dirty="0"/>
              <a:t>6</a:t>
            </a:r>
            <a:r>
              <a:rPr lang="en-US" dirty="0"/>
              <a:t> But this He said to test him, for He Himself knew what He would do.  </a:t>
            </a:r>
            <a:r>
              <a:rPr lang="en-US" baseline="30000" dirty="0"/>
              <a:t>7</a:t>
            </a:r>
            <a:r>
              <a:rPr lang="en-US" dirty="0"/>
              <a:t> Philip answered Him, "Two hundred denarii worth of bread is not sufficient for them, that every one of them may have a little."</a:t>
            </a:r>
          </a:p>
        </p:txBody>
      </p:sp>
    </p:spTree>
    <p:extLst>
      <p:ext uri="{BB962C8B-B14F-4D97-AF65-F5344CB8AC3E}">
        <p14:creationId xmlns:p14="http://schemas.microsoft.com/office/powerpoint/2010/main" val="1923605415"/>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smtClean="0"/>
              <a:t>6. </a:t>
            </a:r>
            <a:r>
              <a:rPr lang="en-US" dirty="0"/>
              <a:t>Bartholomew, who is also believed to be Nathanael</a:t>
            </a:r>
            <a:endParaRPr lang="en-US" dirty="0"/>
          </a:p>
        </p:txBody>
      </p:sp>
    </p:spTree>
    <p:extLst>
      <p:ext uri="{BB962C8B-B14F-4D97-AF65-F5344CB8AC3E}">
        <p14:creationId xmlns:p14="http://schemas.microsoft.com/office/powerpoint/2010/main" val="3373770301"/>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1:45 Philip found Nathanael and said to him, "We have found Him of whom Moses in the law, and also the prophets, wrote -- Jesus of Nazareth, the son of Joseph."  </a:t>
            </a:r>
            <a:r>
              <a:rPr lang="en-US" baseline="30000" dirty="0"/>
              <a:t>46</a:t>
            </a:r>
            <a:r>
              <a:rPr lang="en-US" dirty="0"/>
              <a:t> And Nathanael said to him, "Can anything good come out of Nazareth?" Philip said to him, "Come and see."  </a:t>
            </a:r>
            <a:r>
              <a:rPr lang="en-US" baseline="30000" dirty="0"/>
              <a:t>47</a:t>
            </a:r>
            <a:r>
              <a:rPr lang="en-US" dirty="0"/>
              <a:t> Jesus saw Nathanael coming toward Him, and said of him, "Behold, an Israelite indeed, in whom is no deceit!"  </a:t>
            </a:r>
            <a:r>
              <a:rPr lang="en-US" baseline="30000" dirty="0"/>
              <a:t>48</a:t>
            </a:r>
            <a:r>
              <a:rPr lang="en-US" dirty="0"/>
              <a:t> Nathanael said to Him, "How do You know me?" Jesus answered and said to him, "Before Philip called you, when you were under the fig tree, I saw you."  </a:t>
            </a:r>
            <a:r>
              <a:rPr lang="en-US" baseline="30000" dirty="0"/>
              <a:t>49</a:t>
            </a:r>
            <a:r>
              <a:rPr lang="en-US" dirty="0"/>
              <a:t> Nathanael answered and said to Him, "Rabbi, You are the Son of God! You are the King of Israel!"</a:t>
            </a:r>
          </a:p>
        </p:txBody>
      </p:sp>
    </p:spTree>
    <p:extLst>
      <p:ext uri="{BB962C8B-B14F-4D97-AF65-F5344CB8AC3E}">
        <p14:creationId xmlns:p14="http://schemas.microsoft.com/office/powerpoint/2010/main" val="268272688"/>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smtClean="0"/>
              <a:t>7. </a:t>
            </a:r>
            <a:r>
              <a:rPr lang="en-US" dirty="0" smtClean="0"/>
              <a:t>Mathew, also </a:t>
            </a:r>
            <a:r>
              <a:rPr lang="en-US" dirty="0"/>
              <a:t>called Levi</a:t>
            </a:r>
            <a:endParaRPr lang="en-US" dirty="0"/>
          </a:p>
        </p:txBody>
      </p:sp>
    </p:spTree>
    <p:extLst>
      <p:ext uri="{BB962C8B-B14F-4D97-AF65-F5344CB8AC3E}">
        <p14:creationId xmlns:p14="http://schemas.microsoft.com/office/powerpoint/2010/main" val="3454452310"/>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smtClean="0"/>
              <a:t>8. </a:t>
            </a:r>
            <a:r>
              <a:rPr lang="en-US" dirty="0"/>
              <a:t>Thomas</a:t>
            </a:r>
            <a:endParaRPr lang="en-US" dirty="0"/>
          </a:p>
        </p:txBody>
      </p:sp>
    </p:spTree>
    <p:extLst>
      <p:ext uri="{BB962C8B-B14F-4D97-AF65-F5344CB8AC3E}">
        <p14:creationId xmlns:p14="http://schemas.microsoft.com/office/powerpoint/2010/main" val="1578843819"/>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20:24  Now Thomas, called the Twin, one of the twelve, was not with them when Jesus came.  </a:t>
            </a:r>
            <a:r>
              <a:rPr lang="en-US" baseline="30000" dirty="0"/>
              <a:t>25</a:t>
            </a:r>
            <a:r>
              <a:rPr lang="en-US" dirty="0"/>
              <a:t> The other disciples therefore said to him, "We have seen the Lord." So he said to them, "Unless I see in His hands the print of the nails, and put my finger into the print of the nails, and put my hand into His side, I will not believe."</a:t>
            </a:r>
          </a:p>
          <a:p>
            <a:r>
              <a:rPr lang="en-US" dirty="0"/>
              <a:t> </a:t>
            </a:r>
          </a:p>
        </p:txBody>
      </p:sp>
    </p:spTree>
    <p:extLst>
      <p:ext uri="{BB962C8B-B14F-4D97-AF65-F5344CB8AC3E}">
        <p14:creationId xmlns:p14="http://schemas.microsoft.com/office/powerpoint/2010/main" val="252898035"/>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20:26 And after eight days His disciples were again inside, and Thomas with them. Jesus came, the doors being shut, and stood in the midst, and said, "Peace to you!"  </a:t>
            </a:r>
            <a:r>
              <a:rPr lang="en-US" baseline="30000" dirty="0"/>
              <a:t>27</a:t>
            </a:r>
            <a:r>
              <a:rPr lang="en-US" dirty="0"/>
              <a:t> Then He said to Thomas, "Reach your finger here, and look at My hands; and reach your hand </a:t>
            </a:r>
            <a:r>
              <a:rPr lang="en-US" i="1" dirty="0"/>
              <a:t>here, </a:t>
            </a:r>
            <a:r>
              <a:rPr lang="en-US" dirty="0"/>
              <a:t>and put </a:t>
            </a:r>
            <a:r>
              <a:rPr lang="en-US" i="1" dirty="0"/>
              <a:t>it </a:t>
            </a:r>
            <a:r>
              <a:rPr lang="en-US" dirty="0"/>
              <a:t>into My side. Do not be unbelieving, but believing."  </a:t>
            </a:r>
            <a:r>
              <a:rPr lang="en-US" baseline="30000" dirty="0"/>
              <a:t>28</a:t>
            </a:r>
            <a:r>
              <a:rPr lang="en-US" dirty="0"/>
              <a:t> And Thomas answered and said to Him, "My Lord and my God!"  </a:t>
            </a:r>
            <a:r>
              <a:rPr lang="en-US" baseline="30000" dirty="0"/>
              <a:t>29</a:t>
            </a:r>
            <a:r>
              <a:rPr lang="en-US" dirty="0"/>
              <a:t> Jesus said to him, "Thomas, because you have seen Me, you have believed. Blessed </a:t>
            </a:r>
            <a:r>
              <a:rPr lang="en-US" i="1" dirty="0"/>
              <a:t>are </a:t>
            </a:r>
            <a:r>
              <a:rPr lang="en-US" dirty="0"/>
              <a:t>those who have not seen and </a:t>
            </a:r>
            <a:r>
              <a:rPr lang="en-US" i="1" dirty="0"/>
              <a:t>yet </a:t>
            </a:r>
            <a:r>
              <a:rPr lang="en-US" dirty="0"/>
              <a:t>have believed."</a:t>
            </a:r>
          </a:p>
        </p:txBody>
      </p:sp>
    </p:spTree>
    <p:extLst>
      <p:ext uri="{BB962C8B-B14F-4D97-AF65-F5344CB8AC3E}">
        <p14:creationId xmlns:p14="http://schemas.microsoft.com/office/powerpoint/2010/main" val="1441247818"/>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11:16  "Let us also go, that we may die with Him."</a:t>
            </a:r>
          </a:p>
        </p:txBody>
      </p:sp>
    </p:spTree>
    <p:extLst>
      <p:ext uri="{BB962C8B-B14F-4D97-AF65-F5344CB8AC3E}">
        <p14:creationId xmlns:p14="http://schemas.microsoft.com/office/powerpoint/2010/main" val="2648124290"/>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14:5  "Lord, we do not know where You are going, and how can we know the way?"  </a:t>
            </a:r>
            <a:r>
              <a:rPr lang="en-US" baseline="30000" dirty="0"/>
              <a:t>6</a:t>
            </a:r>
            <a:r>
              <a:rPr lang="en-US" dirty="0"/>
              <a:t> Jesus said to him, "I am the way, the truth, and the life. No one comes to the Father except through Me.</a:t>
            </a:r>
          </a:p>
        </p:txBody>
      </p:sp>
    </p:spTree>
    <p:extLst>
      <p:ext uri="{BB962C8B-B14F-4D97-AF65-F5344CB8AC3E}">
        <p14:creationId xmlns:p14="http://schemas.microsoft.com/office/powerpoint/2010/main" val="2900184465"/>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600" dirty="0"/>
              <a:t>Mark 3:7 But Jesus withdrew with His disciples to the sea. And a great multitude from Galilee followed Him, and from Judea  8 and Jerusalem and </a:t>
            </a:r>
            <a:r>
              <a:rPr lang="en-US" sz="2600" dirty="0" err="1"/>
              <a:t>Idumea</a:t>
            </a:r>
            <a:r>
              <a:rPr lang="en-US" sz="2600" dirty="0"/>
              <a:t> and beyond the Jordan; and those from </a:t>
            </a:r>
            <a:r>
              <a:rPr lang="en-US" sz="2600" dirty="0" err="1"/>
              <a:t>Tyre</a:t>
            </a:r>
            <a:r>
              <a:rPr lang="en-US" sz="2600" dirty="0"/>
              <a:t> and Sidon, a great multitude, when they heard how many things He was doing, came to Him.  9 So He told His disciples that a small boat should be kept ready for Him because of the multitude, lest they should crush Him.  10 For He healed many, so that as many as had afflictions pressed about Him to touch Him.  11 And the unclean spirits, whenever they saw Him, fell down before Him and cried out, saying, "You are the Son of God."  12 But He sternly warned them that they should not make Him known.</a:t>
            </a:r>
          </a:p>
        </p:txBody>
      </p:sp>
    </p:spTree>
    <p:extLst>
      <p:ext uri="{BB962C8B-B14F-4D97-AF65-F5344CB8AC3E}">
        <p14:creationId xmlns:p14="http://schemas.microsoft.com/office/powerpoint/2010/main" val="831180374"/>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smtClean="0"/>
              <a:t>9. James </a:t>
            </a:r>
            <a:r>
              <a:rPr lang="en-US" dirty="0"/>
              <a:t>the son of </a:t>
            </a:r>
            <a:r>
              <a:rPr lang="en-US" dirty="0" err="1"/>
              <a:t>Alphaeus</a:t>
            </a:r>
            <a:r>
              <a:rPr lang="en-US" dirty="0"/>
              <a:t> </a:t>
            </a:r>
            <a:endParaRPr lang="en-US" dirty="0"/>
          </a:p>
        </p:txBody>
      </p:sp>
    </p:spTree>
    <p:extLst>
      <p:ext uri="{BB962C8B-B14F-4D97-AF65-F5344CB8AC3E}">
        <p14:creationId xmlns:p14="http://schemas.microsoft.com/office/powerpoint/2010/main" val="1256748261"/>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He was called James the less (Mk. 15:40). </a:t>
            </a:r>
            <a:endParaRPr lang="en-US" dirty="0" smtClean="0"/>
          </a:p>
          <a:p>
            <a:pPr eaLnBrk="1" hangingPunct="1"/>
            <a:endParaRPr lang="en-US" dirty="0"/>
          </a:p>
          <a:p>
            <a:pPr eaLnBrk="1" hangingPunct="1"/>
            <a:r>
              <a:rPr lang="en-US" dirty="0" smtClean="0"/>
              <a:t>The </a:t>
            </a:r>
            <a:r>
              <a:rPr lang="en-US" dirty="0"/>
              <a:t>word “less” comes from the Greek word </a:t>
            </a:r>
            <a:r>
              <a:rPr lang="en-US" dirty="0" err="1"/>
              <a:t>mikros</a:t>
            </a:r>
            <a:r>
              <a:rPr lang="en-US" dirty="0"/>
              <a:t> which can mean one who is small or it can simply mean one who is younger. </a:t>
            </a:r>
            <a:endParaRPr lang="en-US" dirty="0"/>
          </a:p>
        </p:txBody>
      </p:sp>
    </p:spTree>
    <p:extLst>
      <p:ext uri="{BB962C8B-B14F-4D97-AF65-F5344CB8AC3E}">
        <p14:creationId xmlns:p14="http://schemas.microsoft.com/office/powerpoint/2010/main" val="1222797565"/>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smtClean="0"/>
              <a:t>10. </a:t>
            </a:r>
            <a:r>
              <a:rPr lang="en-US" dirty="0"/>
              <a:t>Simon the Zealot or as Mark’s account says, “the Canaanite.” </a:t>
            </a:r>
            <a:endParaRPr lang="en-US" dirty="0"/>
          </a:p>
        </p:txBody>
      </p:sp>
    </p:spTree>
    <p:extLst>
      <p:ext uri="{BB962C8B-B14F-4D97-AF65-F5344CB8AC3E}">
        <p14:creationId xmlns:p14="http://schemas.microsoft.com/office/powerpoint/2010/main" val="1163784054"/>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14:22  Judas (not Iscariot) said to Him, "Lord, how is it that You will manifest Yourself to us, and not to the world?"</a:t>
            </a:r>
          </a:p>
        </p:txBody>
      </p:sp>
    </p:spTree>
    <p:extLst>
      <p:ext uri="{BB962C8B-B14F-4D97-AF65-F5344CB8AC3E}">
        <p14:creationId xmlns:p14="http://schemas.microsoft.com/office/powerpoint/2010/main" val="3358786866"/>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smtClean="0"/>
              <a:t>12. </a:t>
            </a:r>
            <a:r>
              <a:rPr lang="en-US" dirty="0"/>
              <a:t>Judas Iscariot </a:t>
            </a:r>
          </a:p>
        </p:txBody>
      </p:sp>
    </p:spTree>
    <p:extLst>
      <p:ext uri="{BB962C8B-B14F-4D97-AF65-F5344CB8AC3E}">
        <p14:creationId xmlns:p14="http://schemas.microsoft.com/office/powerpoint/2010/main" val="765839998"/>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err="1"/>
              <a:t>Friberg</a:t>
            </a:r>
            <a:r>
              <a:rPr lang="en-US" dirty="0"/>
              <a:t> says the following about the word Iscariot: </a:t>
            </a:r>
          </a:p>
          <a:p>
            <a:r>
              <a:rPr lang="en-US" dirty="0"/>
              <a:t> </a:t>
            </a:r>
          </a:p>
          <a:p>
            <a:r>
              <a:rPr lang="en-US" dirty="0"/>
              <a:t>surname of the Judas who became Jesus' betrayer; usually understood as his place of origin from </a:t>
            </a:r>
            <a:r>
              <a:rPr lang="en-US" dirty="0" err="1"/>
              <a:t>Kerioth</a:t>
            </a:r>
            <a:r>
              <a:rPr lang="en-US" dirty="0"/>
              <a:t>, a town in southern Judea </a:t>
            </a:r>
          </a:p>
        </p:txBody>
      </p:sp>
    </p:spTree>
    <p:extLst>
      <p:ext uri="{BB962C8B-B14F-4D97-AF65-F5344CB8AC3E}">
        <p14:creationId xmlns:p14="http://schemas.microsoft.com/office/powerpoint/2010/main" val="3415841633"/>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12:6 This he said, not that he cared for the poor, but because he was a thief, and had the money box; and he used to take what was put in it.</a:t>
            </a:r>
          </a:p>
        </p:txBody>
      </p:sp>
    </p:spTree>
    <p:extLst>
      <p:ext uri="{BB962C8B-B14F-4D97-AF65-F5344CB8AC3E}">
        <p14:creationId xmlns:p14="http://schemas.microsoft.com/office/powerpoint/2010/main" val="2344351547"/>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26:14 Then one of the twelve, called Judas Iscariot, went to the chief priests  </a:t>
            </a:r>
            <a:r>
              <a:rPr lang="en-US" baseline="30000" dirty="0"/>
              <a:t>15</a:t>
            </a:r>
            <a:r>
              <a:rPr lang="en-US" dirty="0"/>
              <a:t> and said, "What are you willing to give me if I deliver Him to you?" And they counted out to him thirty pieces of silver.  </a:t>
            </a:r>
            <a:r>
              <a:rPr lang="en-US" baseline="30000" dirty="0"/>
              <a:t>16</a:t>
            </a:r>
            <a:r>
              <a:rPr lang="en-US" dirty="0"/>
              <a:t> So from that time he sought opportunity to betray Him. </a:t>
            </a:r>
          </a:p>
        </p:txBody>
      </p:sp>
    </p:spTree>
    <p:extLst>
      <p:ext uri="{BB962C8B-B14F-4D97-AF65-F5344CB8AC3E}">
        <p14:creationId xmlns:p14="http://schemas.microsoft.com/office/powerpoint/2010/main" val="2572088280"/>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26:24 "The Son of Man indeed goes just as it is written of Him, but woe to that man by whom the Son of Man is betrayed! It would have been good for that man if he had not been born."</a:t>
            </a:r>
          </a:p>
          <a:p>
            <a:r>
              <a:rPr lang="en-US" dirty="0"/>
              <a:t> </a:t>
            </a:r>
          </a:p>
        </p:txBody>
      </p:sp>
    </p:spTree>
    <p:extLst>
      <p:ext uri="{BB962C8B-B14F-4D97-AF65-F5344CB8AC3E}">
        <p14:creationId xmlns:p14="http://schemas.microsoft.com/office/powerpoint/2010/main" val="881193290"/>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1 Corinthians 15:58 Therefore, my beloved brethren, be steadfast, immovable, always abounding in the work of the Lord, knowing that your labor is not in vain in the Lord.</a:t>
            </a:r>
          </a:p>
          <a:p>
            <a:r>
              <a:rPr lang="en-US" dirty="0"/>
              <a:t> </a:t>
            </a:r>
          </a:p>
        </p:txBody>
      </p:sp>
    </p:spTree>
    <p:extLst>
      <p:ext uri="{BB962C8B-B14F-4D97-AF65-F5344CB8AC3E}">
        <p14:creationId xmlns:p14="http://schemas.microsoft.com/office/powerpoint/2010/main" val="3637959447"/>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Next Jesus will choose His 12 apostles, which is recorded in Mark 3:13-19 and Luke 6:12-16. </a:t>
            </a:r>
          </a:p>
          <a:p>
            <a:r>
              <a:rPr lang="en-US" dirty="0"/>
              <a:t> </a:t>
            </a:r>
          </a:p>
          <a:p>
            <a:r>
              <a:rPr lang="en-US" dirty="0"/>
              <a:t>Luke 6:12 Now it came to pass in those days that He went out to the mountain to pray, and continued all night in prayer to God.  </a:t>
            </a:r>
            <a:r>
              <a:rPr lang="en-US" baseline="30000" dirty="0"/>
              <a:t>13</a:t>
            </a:r>
            <a:r>
              <a:rPr lang="en-US" dirty="0"/>
              <a:t> And when it was day, He called His disciples to </a:t>
            </a:r>
            <a:r>
              <a:rPr lang="en-US" i="1" dirty="0"/>
              <a:t>Himself; </a:t>
            </a:r>
            <a:r>
              <a:rPr lang="en-US" dirty="0"/>
              <a:t>and from them He chose twelve whom He also named apostles:  </a:t>
            </a:r>
            <a:r>
              <a:rPr lang="en-US" baseline="30000" dirty="0"/>
              <a:t>14</a:t>
            </a:r>
            <a:r>
              <a:rPr lang="en-US" dirty="0"/>
              <a:t> Simon, whom He also named Peter, and Andrew his brother; James and John; Philip and Bartholomew;  </a:t>
            </a:r>
            <a:r>
              <a:rPr lang="en-US" baseline="30000" dirty="0"/>
              <a:t>15</a:t>
            </a:r>
            <a:r>
              <a:rPr lang="en-US" dirty="0"/>
              <a:t> Matthew and Thomas; James the </a:t>
            </a:r>
            <a:r>
              <a:rPr lang="en-US" i="1" dirty="0"/>
              <a:t>son </a:t>
            </a:r>
            <a:r>
              <a:rPr lang="en-US" dirty="0"/>
              <a:t>of </a:t>
            </a:r>
            <a:r>
              <a:rPr lang="en-US" dirty="0" err="1"/>
              <a:t>Alphaeus</a:t>
            </a:r>
            <a:r>
              <a:rPr lang="en-US" dirty="0"/>
              <a:t>, and Simon called the Zealot;  </a:t>
            </a:r>
            <a:r>
              <a:rPr lang="en-US" baseline="30000" dirty="0"/>
              <a:t>16</a:t>
            </a:r>
            <a:r>
              <a:rPr lang="en-US" dirty="0"/>
              <a:t> Judas </a:t>
            </a:r>
            <a:r>
              <a:rPr lang="en-US" i="1" dirty="0"/>
              <a:t>the son </a:t>
            </a:r>
            <a:r>
              <a:rPr lang="en-US" dirty="0"/>
              <a:t>of James, and Judas Iscariot who also became a traitor.</a:t>
            </a:r>
          </a:p>
        </p:txBody>
      </p:sp>
    </p:spTree>
    <p:extLst>
      <p:ext uri="{BB962C8B-B14F-4D97-AF65-F5344CB8AC3E}">
        <p14:creationId xmlns:p14="http://schemas.microsoft.com/office/powerpoint/2010/main" val="2815803443"/>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Mark 3:14 Then He appointed twelve, that they might be with Him and that He might send them out to preach,  </a:t>
            </a:r>
            <a:r>
              <a:rPr lang="en-US" baseline="30000" dirty="0"/>
              <a:t>15</a:t>
            </a:r>
            <a:r>
              <a:rPr lang="en-US" dirty="0"/>
              <a:t> and to have power to heal sicknesses and to cast out demons:</a:t>
            </a:r>
          </a:p>
        </p:txBody>
      </p:sp>
    </p:spTree>
    <p:extLst>
      <p:ext uri="{BB962C8B-B14F-4D97-AF65-F5344CB8AC3E}">
        <p14:creationId xmlns:p14="http://schemas.microsoft.com/office/powerpoint/2010/main" val="1925192468"/>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smtClean="0"/>
              <a:t>1. Simon</a:t>
            </a:r>
            <a:r>
              <a:rPr lang="en-US" dirty="0"/>
              <a:t>, also called Peter or </a:t>
            </a:r>
            <a:r>
              <a:rPr lang="en-US" dirty="0" err="1"/>
              <a:t>Cephas</a:t>
            </a:r>
            <a:r>
              <a:rPr lang="en-US" dirty="0"/>
              <a:t> </a:t>
            </a:r>
            <a:endParaRPr lang="en-US" dirty="0"/>
          </a:p>
        </p:txBody>
      </p:sp>
    </p:spTree>
    <p:extLst>
      <p:ext uri="{BB962C8B-B14F-4D97-AF65-F5344CB8AC3E}">
        <p14:creationId xmlns:p14="http://schemas.microsoft.com/office/powerpoint/2010/main" val="122405118"/>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1:40  One of the two who heard John </a:t>
            </a:r>
            <a:r>
              <a:rPr lang="en-US" i="1" dirty="0"/>
              <a:t>speak, </a:t>
            </a:r>
            <a:r>
              <a:rPr lang="en-US" dirty="0"/>
              <a:t>and followed Him, was Andrew, Simon Peter's brother.  </a:t>
            </a:r>
            <a:r>
              <a:rPr lang="en-US" baseline="30000" dirty="0"/>
              <a:t>41</a:t>
            </a:r>
            <a:r>
              <a:rPr lang="en-US" dirty="0"/>
              <a:t> He first found his own brother Simon, and said to him, "We have found the Messiah" (which is translated, the Christ).  </a:t>
            </a:r>
            <a:r>
              <a:rPr lang="en-US" baseline="30000" dirty="0"/>
              <a:t>42</a:t>
            </a:r>
            <a:r>
              <a:rPr lang="en-US" dirty="0"/>
              <a:t> And he brought him to Jesus. Now when Jesus looked at him, He said, "You are Simon the son of Jonah. You shall be called </a:t>
            </a:r>
            <a:r>
              <a:rPr lang="en-US" dirty="0" err="1"/>
              <a:t>Cephas</a:t>
            </a:r>
            <a:r>
              <a:rPr lang="en-US" dirty="0"/>
              <a:t>" (which is translated, A Stone).</a:t>
            </a:r>
          </a:p>
        </p:txBody>
      </p:sp>
    </p:spTree>
    <p:extLst>
      <p:ext uri="{BB962C8B-B14F-4D97-AF65-F5344CB8AC3E}">
        <p14:creationId xmlns:p14="http://schemas.microsoft.com/office/powerpoint/2010/main" val="2310605308"/>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8:14 Now when Jesus had come into Peter's house, He saw his wife's mother lying sick with a fever.</a:t>
            </a:r>
          </a:p>
          <a:p>
            <a:r>
              <a:rPr lang="en-US" dirty="0"/>
              <a:t> </a:t>
            </a:r>
          </a:p>
        </p:txBody>
      </p:sp>
    </p:spTree>
    <p:extLst>
      <p:ext uri="{BB962C8B-B14F-4D97-AF65-F5344CB8AC3E}">
        <p14:creationId xmlns:p14="http://schemas.microsoft.com/office/powerpoint/2010/main" val="3737948747"/>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extLst>
              <a:ext uri="{BEBA8EAE-BF5A-486C-A8C5-ECC9F3942E4B}">
                <a14:imgProps xmlns:a14="http://schemas.microsoft.com/office/drawing/2010/main">
                  <a14:imgLayer r:embed="rId3">
                    <a14:imgEffect>
                      <a14:brightnessContrast bright="-40000" contrast="-40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16:13 When Jesus came into the region of Caesarea Philippi, He asked His disciples, saying, "Who do men say that I, the Son of Man, am?"  </a:t>
            </a:r>
            <a:r>
              <a:rPr lang="en-US" baseline="30000" dirty="0"/>
              <a:t>14</a:t>
            </a:r>
            <a:r>
              <a:rPr lang="en-US" dirty="0"/>
              <a:t> So they said, "Some </a:t>
            </a:r>
            <a:r>
              <a:rPr lang="en-US" i="1" dirty="0"/>
              <a:t>say </a:t>
            </a:r>
            <a:r>
              <a:rPr lang="en-US" dirty="0"/>
              <a:t>John the Baptist, some Elijah, and others Jeremiah or one of the prophets."  </a:t>
            </a:r>
            <a:r>
              <a:rPr lang="en-US" baseline="30000" dirty="0"/>
              <a:t>15</a:t>
            </a:r>
            <a:r>
              <a:rPr lang="en-US" dirty="0"/>
              <a:t> He said to them, "But who do you say that I am?"  </a:t>
            </a:r>
            <a:r>
              <a:rPr lang="en-US" baseline="30000" dirty="0"/>
              <a:t>16</a:t>
            </a:r>
            <a:r>
              <a:rPr lang="en-US" dirty="0"/>
              <a:t> Simon Peter answered and said, "You are the Christ, the Son of the living God."  </a:t>
            </a:r>
            <a:r>
              <a:rPr lang="en-US" baseline="30000" dirty="0"/>
              <a:t>17</a:t>
            </a:r>
            <a:r>
              <a:rPr lang="en-US" dirty="0"/>
              <a:t> Jesus answered and said to him, "Blessed are you, Simon Bar-Jonah, for flesh and blood has not revealed </a:t>
            </a:r>
            <a:r>
              <a:rPr lang="en-US" i="1" dirty="0"/>
              <a:t>this </a:t>
            </a:r>
            <a:r>
              <a:rPr lang="en-US" dirty="0"/>
              <a:t>to you, but My Father who is in heaven.  </a:t>
            </a:r>
          </a:p>
        </p:txBody>
      </p:sp>
    </p:spTree>
    <p:extLst>
      <p:ext uri="{BB962C8B-B14F-4D97-AF65-F5344CB8AC3E}">
        <p14:creationId xmlns:p14="http://schemas.microsoft.com/office/powerpoint/2010/main" val="2012996678"/>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2671</TotalTime>
  <Words>1751</Words>
  <Application>Microsoft Office PowerPoint</Application>
  <PresentationFormat>On-screen Show (4:3)</PresentationFormat>
  <Paragraphs>50</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cougan c</cp:lastModifiedBy>
  <cp:revision>58</cp:revision>
  <dcterms:created xsi:type="dcterms:W3CDTF">2006-12-19T00:50:39Z</dcterms:created>
  <dcterms:modified xsi:type="dcterms:W3CDTF">2013-07-14T03:31:15Z</dcterms:modified>
</cp:coreProperties>
</file>